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9" r:id="rId2"/>
    <p:sldId id="274" r:id="rId3"/>
    <p:sldId id="260" r:id="rId4"/>
    <p:sldId id="275" r:id="rId5"/>
    <p:sldId id="267" r:id="rId6"/>
    <p:sldId id="259" r:id="rId7"/>
    <p:sldId id="273" r:id="rId8"/>
    <p:sldId id="272" r:id="rId9"/>
    <p:sldId id="270" r:id="rId10"/>
    <p:sldId id="268" r:id="rId11"/>
    <p:sldId id="271" r:id="rId12"/>
    <p:sldId id="269" r:id="rId13"/>
    <p:sldId id="276" r:id="rId14"/>
    <p:sldId id="261" r:id="rId15"/>
    <p:sldId id="264" r:id="rId16"/>
    <p:sldId id="266" r:id="rId17"/>
    <p:sldId id="265" r:id="rId18"/>
    <p:sldId id="262" r:id="rId19"/>
    <p:sldId id="263" r:id="rId20"/>
    <p:sldId id="257" r:id="rId21"/>
    <p:sldId id="256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4E146-89A2-4382-9BEC-FAF65029BDE8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41E5A-B113-4BB6-8F92-A1EE89B0A1A8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73521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30844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39471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697112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91016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946863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70888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619437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95333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62261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931445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20830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18F18-F1BB-456E-AC3D-A244A911566A}" type="datetimeFigureOut">
              <a:rPr lang="en-IN" smtClean="0"/>
              <a:pPr/>
              <a:t>07-06-2018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EBC09-3C0C-4635-A295-E8CEF4D2F13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6887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-20170417-WA0036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647" y="123423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Guddu\Downloads\IMG-20151213-WA00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900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321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6" dur="189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7246" y="-16727"/>
            <a:ext cx="6039406" cy="3345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1977" y="0"/>
            <a:ext cx="6328466" cy="35126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9816" y="3328638"/>
            <a:ext cx="5187866" cy="3529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206" y="3640872"/>
            <a:ext cx="4653856" cy="3217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7919" y="2090057"/>
            <a:ext cx="3496636" cy="2331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3028" y="4453866"/>
            <a:ext cx="2524260" cy="184665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 ON TRAINING SESSION</a:t>
            </a:r>
          </a:p>
          <a:p>
            <a:pPr algn="r"/>
            <a:r>
              <a:rPr lang="en-US" b="1" dirty="0" smtClean="0">
                <a:solidFill>
                  <a:srgbClr val="0070C0"/>
                </a:solidFill>
              </a:rPr>
              <a:t>Biology Lab.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765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18740"/>
            <a:ext cx="5882639" cy="3489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693846"/>
            <a:ext cx="5980238" cy="3164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523464" cy="36693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3100038"/>
            <a:ext cx="6248400" cy="3757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3799" y="3082976"/>
            <a:ext cx="6172829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 ON TRAINING SESSION</a:t>
            </a:r>
          </a:p>
          <a:p>
            <a:pPr algn="r"/>
            <a:r>
              <a:rPr lang="en-US" b="1" dirty="0" smtClean="0">
                <a:solidFill>
                  <a:srgbClr val="0070C0"/>
                </a:solidFill>
              </a:rPr>
              <a:t>Chemistry Lab.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27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19" y="0"/>
            <a:ext cx="5635687" cy="3657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2543" y="1"/>
            <a:ext cx="6509457" cy="3702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702319"/>
            <a:ext cx="5812970" cy="3202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640" y="3617538"/>
            <a:ext cx="6309360" cy="32404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2999" y="0"/>
            <a:ext cx="6172829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 ON TRAINING SESSION</a:t>
            </a:r>
          </a:p>
          <a:p>
            <a:pPr algn="r"/>
            <a:r>
              <a:rPr lang="en-US" b="1" dirty="0" smtClean="0">
                <a:solidFill>
                  <a:srgbClr val="0070C0"/>
                </a:solidFill>
              </a:rPr>
              <a:t>Chemistry Lab.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527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86" y="3535730"/>
            <a:ext cx="5902114" cy="3322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62835" cy="3432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8165"/>
            <a:ext cx="6257109" cy="3439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223" y="0"/>
            <a:ext cx="6326777" cy="3432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51547" y="2860907"/>
            <a:ext cx="6172829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 ON TRAINING SESSION</a:t>
            </a:r>
          </a:p>
          <a:p>
            <a:pPr algn="r"/>
            <a:r>
              <a:rPr lang="en-US" b="1" dirty="0" smtClean="0">
                <a:solidFill>
                  <a:srgbClr val="0070C0"/>
                </a:solidFill>
              </a:rPr>
              <a:t>Computer Science Lab.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885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2342" y="0"/>
            <a:ext cx="6309076" cy="4206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49476" y="0"/>
            <a:ext cx="3842524" cy="2561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6650"/>
            <a:ext cx="3894298" cy="2592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8414525" y="3105480"/>
            <a:ext cx="4532970" cy="3021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780586" y="3055298"/>
            <a:ext cx="4683512" cy="31223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5542" y="2994296"/>
            <a:ext cx="6184477" cy="410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98562" y="2561683"/>
            <a:ext cx="33018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MENOTRS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77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668" y="-42333"/>
            <a:ext cx="5148456" cy="3432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6177" y="3389971"/>
            <a:ext cx="5202044" cy="3468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668" y="3389971"/>
            <a:ext cx="5202043" cy="3468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1004" y="-41507"/>
            <a:ext cx="5147217" cy="3431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4134" y="-42333"/>
            <a:ext cx="5148456" cy="3432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4134" y="3389971"/>
            <a:ext cx="5202043" cy="34680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2291" y="3092729"/>
            <a:ext cx="617282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TRIP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(DPAP)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06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7311" y="0"/>
            <a:ext cx="5804689" cy="35708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14" y="0"/>
            <a:ext cx="5516256" cy="3677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335" y="3093841"/>
            <a:ext cx="5917665" cy="3941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64925"/>
            <a:ext cx="6296297" cy="3700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6387737" cy="3677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784" y="3310905"/>
            <a:ext cx="525458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TRIP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(DPAP)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05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8663" y="256478"/>
            <a:ext cx="3462453" cy="23083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336" y="208312"/>
            <a:ext cx="3851351" cy="2567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1173" y="2564780"/>
            <a:ext cx="6569230" cy="4379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07" y="2984192"/>
            <a:ext cx="4831965" cy="32213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08" y="275373"/>
            <a:ext cx="3969371" cy="2646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8663" y="2629232"/>
            <a:ext cx="617282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TRIP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(DPAP)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2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070" y="0"/>
            <a:ext cx="5586761" cy="3724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636756"/>
            <a:ext cx="3331866" cy="2221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494" y="0"/>
            <a:ext cx="3562815" cy="2375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377" y="2243743"/>
            <a:ext cx="3603609" cy="2400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6114" y="3728189"/>
            <a:ext cx="4694717" cy="31298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2309" y="588872"/>
            <a:ext cx="488494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TRIP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(RCB)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4" y="4628842"/>
            <a:ext cx="3331866" cy="22212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0461" y="2235829"/>
            <a:ext cx="3603609" cy="24009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070" y="3720275"/>
            <a:ext cx="4694717" cy="312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420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778" y="2559410"/>
            <a:ext cx="6090432" cy="4060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608133" cy="3738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8676" y="3738755"/>
            <a:ext cx="4678868" cy="3119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91229" y="1863523"/>
            <a:ext cx="617282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TRIP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(RCB)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99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40" y="2589300"/>
            <a:ext cx="3072650" cy="2036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208" y="211653"/>
            <a:ext cx="4745792" cy="3158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78" y="211654"/>
            <a:ext cx="3578662" cy="2377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0126"/>
            <a:ext cx="3512772" cy="23303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736" y="3427088"/>
            <a:ext cx="4245264" cy="3403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982" y="0"/>
            <a:ext cx="3902684" cy="3427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2772" y="3427088"/>
            <a:ext cx="4482791" cy="3430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7818" y="3285502"/>
            <a:ext cx="344884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REGISTRATION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616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752311" y="752310"/>
            <a:ext cx="4538133" cy="3033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65921" y="124193"/>
            <a:ext cx="4416907" cy="2952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688930" y="1913428"/>
            <a:ext cx="5279061" cy="3528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1383" y="3076671"/>
            <a:ext cx="6002032" cy="3705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7752" y="3092729"/>
            <a:ext cx="54773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VALEDICTORY SESSION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315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0"/>
            <a:ext cx="5425998" cy="36173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1924" y="133815"/>
            <a:ext cx="5202335" cy="3468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500" y="3694268"/>
            <a:ext cx="4750419" cy="3166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0646" y="3617332"/>
            <a:ext cx="4946495" cy="32976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47752" y="3309650"/>
            <a:ext cx="54773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VALEDICTORY SESSION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02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8128" y="686626"/>
            <a:ext cx="9240596" cy="6176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21601" y="148017"/>
            <a:ext cx="751395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PHOTOGRAPH OF INSPIRE INTERNSHIP SCIENCE CAMP 2016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936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0401" y="0"/>
            <a:ext cx="4269425" cy="2846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9601" y="0"/>
            <a:ext cx="3962400" cy="2950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610637" cy="3073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91736"/>
            <a:ext cx="6259133" cy="4172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9133" y="2889752"/>
            <a:ext cx="5932868" cy="3955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0401" y="2781370"/>
            <a:ext cx="344884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REGISTRATION 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161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-43961"/>
            <a:ext cx="2393244" cy="3601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50840">
            <a:off x="2382049" y="-401635"/>
            <a:ext cx="5634898" cy="4317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899" y="3557831"/>
            <a:ext cx="5036607" cy="334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2207" y="9047"/>
            <a:ext cx="4489793" cy="3193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2665">
            <a:off x="-527186" y="2774119"/>
            <a:ext cx="3596952" cy="4419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8506" y="3287031"/>
            <a:ext cx="4603493" cy="35917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3529" y="3285502"/>
            <a:ext cx="465838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INAUGURAL SESSION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826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18856" cy="2883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633" y="1"/>
            <a:ext cx="4341763" cy="2883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4034" y="0"/>
            <a:ext cx="4897966" cy="3253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3765" y="2734577"/>
            <a:ext cx="6175717" cy="4101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83708"/>
            <a:ext cx="5983765" cy="39742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5645" y="2580029"/>
            <a:ext cx="465838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SESSION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13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71975"/>
            <a:ext cx="3646449" cy="24309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82951" y="496135"/>
            <a:ext cx="3980985" cy="2653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13655"/>
            <a:ext cx="4081347" cy="27208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9527" y="-45078"/>
            <a:ext cx="2514408" cy="2673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529" y="-2"/>
            <a:ext cx="4501169" cy="3000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566" y="3813623"/>
            <a:ext cx="4573421" cy="3044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187" y="3000778"/>
            <a:ext cx="4642511" cy="38998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837454"/>
            <a:ext cx="3129566" cy="20205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40986" y="2872416"/>
            <a:ext cx="465838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 SESSION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2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0081" y="1"/>
            <a:ext cx="4191919" cy="3422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467" y="536675"/>
            <a:ext cx="3735957" cy="3476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740" y="3108960"/>
            <a:ext cx="3918146" cy="3056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363" y="3500845"/>
            <a:ext cx="4305638" cy="3187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05" y="120163"/>
            <a:ext cx="4052351" cy="2975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1109" y="4357511"/>
            <a:ext cx="3766660" cy="2500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1894" y="3721277"/>
            <a:ext cx="404818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LUNCH SESSION</a:t>
            </a:r>
            <a:endParaRPr 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468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1667"/>
            <a:ext cx="6164096" cy="4109397"/>
          </a:xfrm>
          <a:prstGeom prst="rect">
            <a:avLst/>
          </a:prstGeom>
        </p:spPr>
      </p:pic>
      <p:pic>
        <p:nvPicPr>
          <p:cNvPr id="5" name="Picture 4" descr="H:\Inspire 2016 Final\DSC_09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631842"/>
            <a:ext cx="6252427" cy="3177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540" y="0"/>
            <a:ext cx="5884459" cy="3520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787" y="3566161"/>
            <a:ext cx="5856213" cy="3291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1682" y="0"/>
            <a:ext cx="5551412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 ON TRAINING SESSION</a:t>
            </a:r>
          </a:p>
          <a:p>
            <a:pPr algn="r"/>
            <a:r>
              <a:rPr lang="en-US" b="1" dirty="0" smtClean="0">
                <a:solidFill>
                  <a:srgbClr val="0070C0"/>
                </a:solidFill>
              </a:rPr>
              <a:t>Physics </a:t>
            </a:r>
            <a:r>
              <a:rPr lang="en-US" b="1" dirty="0">
                <a:solidFill>
                  <a:srgbClr val="0070C0"/>
                </a:solidFill>
              </a:rPr>
              <a:t>Lab.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84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821068" cy="3474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5356" y="-1"/>
            <a:ext cx="6446644" cy="3474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28810"/>
            <a:ext cx="5843791" cy="3329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2972" y="3528810"/>
            <a:ext cx="6379028" cy="3371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19171" y="5965448"/>
            <a:ext cx="6172829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HANDS ON TRAINING SESSION</a:t>
            </a:r>
          </a:p>
          <a:p>
            <a:pPr algn="r"/>
            <a:r>
              <a:rPr lang="en-US" b="1" dirty="0" smtClean="0">
                <a:solidFill>
                  <a:srgbClr val="0070C0"/>
                </a:solidFill>
              </a:rPr>
              <a:t>Biology Lab.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2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91</Words>
  <Application>Microsoft Office PowerPoint</Application>
  <PresentationFormat>Custom</PresentationFormat>
  <Paragraphs>27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34</cp:revision>
  <dcterms:created xsi:type="dcterms:W3CDTF">2017-07-16T14:22:04Z</dcterms:created>
  <dcterms:modified xsi:type="dcterms:W3CDTF">2018-06-07T15:08:18Z</dcterms:modified>
</cp:coreProperties>
</file>